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359898"/>
            <a:ext cx="7410472" cy="2497598"/>
          </a:xfrm>
        </p:spPr>
        <p:txBody>
          <a:bodyPr/>
          <a:lstStyle/>
          <a:p>
            <a:pPr algn="ctr"/>
            <a:r>
              <a:rPr lang="uk-UA" b="1" dirty="0" smtClean="0"/>
              <a:t>Звіт </a:t>
            </a:r>
            <a:r>
              <a:rPr lang="uk-UA" b="1" dirty="0" smtClean="0"/>
              <a:t>методичної комісії класних керівників 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714356"/>
            <a:ext cx="7410472" cy="2888308"/>
          </a:xfrm>
        </p:spPr>
        <p:txBody>
          <a:bodyPr/>
          <a:lstStyle/>
          <a:p>
            <a:pPr algn="ctr"/>
            <a:endParaRPr lang="ru-RU" b="1" dirty="0" smtClean="0"/>
          </a:p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00364" y="3286124"/>
            <a:ext cx="471490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" lvl="0" algn="ctr"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uk-UA" sz="2600" b="1" dirty="0" smtClean="0">
                <a:solidFill>
                  <a:srgbClr val="4F271C">
                    <a:shade val="30000"/>
                    <a:satMod val="150000"/>
                  </a:srgbClr>
                </a:solidFill>
              </a:rPr>
              <a:t>2019-2020 навчальний рік</a:t>
            </a:r>
            <a:endParaRPr lang="ru-RU" sz="2600" b="1" dirty="0" smtClean="0">
              <a:solidFill>
                <a:srgbClr val="4F271C">
                  <a:shade val="30000"/>
                  <a:satMod val="150000"/>
                </a:srgb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Доповіді: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«Пріоритетні аспекти виховної роботи в гуртожитку », вихователь гуртожитку </a:t>
            </a:r>
            <a:r>
              <a:rPr lang="uk-UA" dirty="0" err="1" smtClean="0"/>
              <a:t>Кулініч</a:t>
            </a:r>
            <a:r>
              <a:rPr lang="uk-UA" dirty="0" smtClean="0"/>
              <a:t> М.О.(березень)</a:t>
            </a:r>
            <a:endParaRPr lang="ru-RU" dirty="0" smtClean="0"/>
          </a:p>
          <a:p>
            <a:pPr lvl="0"/>
            <a:r>
              <a:rPr lang="uk-UA" dirty="0" smtClean="0"/>
              <a:t>«Шляхи формування правової культури молоді в контексті сучасного розвитку українського суспільства», кл. керівник групи 4м/с </a:t>
            </a:r>
            <a:r>
              <a:rPr lang="uk-UA" dirty="0" err="1" smtClean="0"/>
              <a:t>Латіна</a:t>
            </a:r>
            <a:r>
              <a:rPr lang="uk-UA" dirty="0" smtClean="0"/>
              <a:t> С.С.(травень)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Методичні розробки: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 </a:t>
            </a:r>
            <a:r>
              <a:rPr lang="uk-UA" dirty="0" smtClean="0"/>
              <a:t>« Духовність і здоров’я », кл. керівник групи ІІІ ф </a:t>
            </a:r>
            <a:r>
              <a:rPr lang="uk-UA" dirty="0" err="1" smtClean="0"/>
              <a:t>Сосненко</a:t>
            </a:r>
            <a:r>
              <a:rPr lang="uk-UA" dirty="0" smtClean="0"/>
              <a:t> В.М.(жовтень);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uk-UA" dirty="0" smtClean="0"/>
              <a:t>«Стоп </a:t>
            </a:r>
            <a:r>
              <a:rPr lang="uk-UA" dirty="0" err="1" smtClean="0"/>
              <a:t>булінг</a:t>
            </a:r>
            <a:r>
              <a:rPr lang="uk-UA" dirty="0" smtClean="0"/>
              <a:t>», </a:t>
            </a:r>
            <a:r>
              <a:rPr lang="uk-UA" dirty="0" err="1" smtClean="0"/>
              <a:t>кл.керівник</a:t>
            </a:r>
            <a:r>
              <a:rPr lang="uk-UA" dirty="0" smtClean="0"/>
              <a:t> групи 3м/с  </a:t>
            </a:r>
            <a:r>
              <a:rPr lang="uk-UA" dirty="0" err="1" smtClean="0"/>
              <a:t>Рощик</a:t>
            </a:r>
            <a:r>
              <a:rPr lang="uk-UA" dirty="0" smtClean="0"/>
              <a:t> В.А.(грудень</a:t>
            </a:r>
            <a:r>
              <a:rPr lang="uk-UA" dirty="0" smtClean="0"/>
              <a:t>)</a:t>
            </a:r>
          </a:p>
          <a:p>
            <a:r>
              <a:rPr lang="uk-UA" dirty="0" smtClean="0"/>
              <a:t>"Ми нація єдина, твої ми діти, Україно!", кл. керівник групи 2м/с Тимошенко Н.В. (січень)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Методичні розробки: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«Пісня з рукою на серці», вихователь гуртожитку </a:t>
            </a:r>
            <a:r>
              <a:rPr lang="uk-UA" dirty="0" err="1" smtClean="0"/>
              <a:t>Хоменко</a:t>
            </a:r>
            <a:r>
              <a:rPr lang="uk-UA" dirty="0" smtClean="0"/>
              <a:t> Л.І. (лютий</a:t>
            </a:r>
            <a:r>
              <a:rPr lang="uk-UA" dirty="0" smtClean="0"/>
              <a:t>)</a:t>
            </a:r>
          </a:p>
          <a:p>
            <a:r>
              <a:rPr lang="uk-UA" dirty="0" smtClean="0"/>
              <a:t>"Душа поетова </a:t>
            </a:r>
            <a:r>
              <a:rPr lang="uk-UA" dirty="0" err="1" smtClean="0"/>
              <a:t>святая</a:t>
            </a:r>
            <a:r>
              <a:rPr lang="uk-UA" dirty="0" smtClean="0"/>
              <a:t> живе в святих його речах...", кл. керівник групи 1ф </a:t>
            </a:r>
            <a:r>
              <a:rPr lang="uk-UA" dirty="0" err="1" smtClean="0"/>
              <a:t>Лисюк</a:t>
            </a:r>
            <a:r>
              <a:rPr lang="uk-UA" dirty="0" smtClean="0"/>
              <a:t> І.В.(березень</a:t>
            </a:r>
            <a:r>
              <a:rPr lang="uk-UA" dirty="0" smtClean="0"/>
              <a:t>)</a:t>
            </a:r>
          </a:p>
          <a:p>
            <a:r>
              <a:rPr lang="uk-UA" dirty="0" smtClean="0"/>
              <a:t>«Маю право», культорганізатор училища </a:t>
            </a:r>
            <a:r>
              <a:rPr lang="uk-UA" dirty="0" err="1" smtClean="0"/>
              <a:t>Сахно</a:t>
            </a:r>
            <a:r>
              <a:rPr lang="uk-UA" dirty="0" smtClean="0"/>
              <a:t> Л.П. (травень)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143116"/>
            <a:ext cx="7426642" cy="1928818"/>
          </a:xfrm>
        </p:spPr>
        <p:txBody>
          <a:bodyPr/>
          <a:lstStyle/>
          <a:p>
            <a:pPr algn="ctr"/>
            <a:r>
              <a:rPr lang="uk-UA" dirty="0" smtClean="0"/>
              <a:t>Дякую за увагу!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Склад </a:t>
            </a:r>
            <a:r>
              <a:rPr lang="uk-UA" dirty="0" err="1" smtClean="0"/>
              <a:t>методкомісії</a:t>
            </a:r>
            <a:r>
              <a:rPr lang="uk-UA" dirty="0" smtClean="0"/>
              <a:t> </a:t>
            </a:r>
            <a:r>
              <a:rPr lang="uk-UA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 smtClean="0"/>
              <a:t>Гайван</a:t>
            </a:r>
            <a:r>
              <a:rPr lang="uk-UA" dirty="0" smtClean="0"/>
              <a:t> В.В. (1м/с)</a:t>
            </a:r>
          </a:p>
          <a:p>
            <a:r>
              <a:rPr lang="uk-UA" dirty="0" err="1" smtClean="0"/>
              <a:t>Лисюк</a:t>
            </a:r>
            <a:r>
              <a:rPr lang="uk-UA" dirty="0" smtClean="0"/>
              <a:t> І.В. (1ф)</a:t>
            </a:r>
          </a:p>
          <a:p>
            <a:r>
              <a:rPr lang="uk-UA" dirty="0" err="1" smtClean="0"/>
              <a:t>Спаський</a:t>
            </a:r>
            <a:r>
              <a:rPr lang="uk-UA" dirty="0" smtClean="0"/>
              <a:t> С.М. (</a:t>
            </a:r>
            <a:r>
              <a:rPr lang="uk-UA" dirty="0" err="1" smtClean="0"/>
              <a:t>Іф</a:t>
            </a:r>
            <a:r>
              <a:rPr lang="uk-UA" dirty="0" smtClean="0"/>
              <a:t>)</a:t>
            </a:r>
          </a:p>
          <a:p>
            <a:r>
              <a:rPr lang="uk-UA" dirty="0" err="1" smtClean="0"/>
              <a:t>Малахова</a:t>
            </a:r>
            <a:r>
              <a:rPr lang="uk-UA" dirty="0" smtClean="0"/>
              <a:t> І.В. (2ф)</a:t>
            </a:r>
          </a:p>
          <a:p>
            <a:r>
              <a:rPr lang="uk-UA" dirty="0" smtClean="0"/>
              <a:t>Тимошенко Н.В. (2м/с)</a:t>
            </a:r>
          </a:p>
          <a:p>
            <a:r>
              <a:rPr lang="uk-UA" dirty="0" err="1" smtClean="0"/>
              <a:t>Грановська</a:t>
            </a:r>
            <a:r>
              <a:rPr lang="uk-UA" dirty="0" smtClean="0"/>
              <a:t> С.О. (</a:t>
            </a:r>
            <a:r>
              <a:rPr lang="uk-UA" dirty="0" err="1" smtClean="0"/>
              <a:t>ІІф</a:t>
            </a:r>
            <a:r>
              <a:rPr lang="uk-UA" dirty="0" smtClean="0"/>
              <a:t>)</a:t>
            </a:r>
          </a:p>
          <a:p>
            <a:r>
              <a:rPr lang="uk-UA" dirty="0" smtClean="0"/>
              <a:t>Паламарчук І.В. (3ф)</a:t>
            </a:r>
          </a:p>
          <a:p>
            <a:r>
              <a:rPr lang="uk-UA" dirty="0" err="1" smtClean="0"/>
              <a:t>Рощик</a:t>
            </a:r>
            <a:r>
              <a:rPr lang="uk-UA" dirty="0" smtClean="0"/>
              <a:t> В.А. (</a:t>
            </a:r>
            <a:r>
              <a:rPr lang="uk-UA" dirty="0" err="1" smtClean="0"/>
              <a:t>зм</a:t>
            </a:r>
            <a:r>
              <a:rPr lang="uk-UA" dirty="0" smtClean="0"/>
              <a:t>/с)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Склад </a:t>
            </a:r>
            <a:r>
              <a:rPr lang="uk-UA" dirty="0" err="1" smtClean="0"/>
              <a:t>методкомісії</a:t>
            </a:r>
            <a:r>
              <a:rPr lang="uk-UA" dirty="0" smtClean="0"/>
              <a:t>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 smtClean="0"/>
              <a:t>Сосненко</a:t>
            </a:r>
            <a:r>
              <a:rPr lang="uk-UA" dirty="0" smtClean="0"/>
              <a:t> В.М. (</a:t>
            </a:r>
            <a:r>
              <a:rPr lang="uk-UA" dirty="0" err="1" smtClean="0"/>
              <a:t>ІІІф</a:t>
            </a:r>
            <a:r>
              <a:rPr lang="uk-UA" dirty="0" smtClean="0"/>
              <a:t>)</a:t>
            </a:r>
          </a:p>
          <a:p>
            <a:r>
              <a:rPr lang="uk-UA" dirty="0" smtClean="0"/>
              <a:t>Смирнова Л.М.(4ф)</a:t>
            </a:r>
          </a:p>
          <a:p>
            <a:r>
              <a:rPr lang="uk-UA" dirty="0" err="1" smtClean="0"/>
              <a:t>Латіна</a:t>
            </a:r>
            <a:r>
              <a:rPr lang="uk-UA" dirty="0" smtClean="0"/>
              <a:t> С.С. (4м/с)</a:t>
            </a:r>
          </a:p>
          <a:p>
            <a:r>
              <a:rPr lang="uk-UA" dirty="0" err="1" smtClean="0"/>
              <a:t>Хоменко</a:t>
            </a:r>
            <a:r>
              <a:rPr lang="uk-UA" dirty="0" smtClean="0"/>
              <a:t> Л.І.</a:t>
            </a:r>
          </a:p>
          <a:p>
            <a:r>
              <a:rPr lang="uk-UA" dirty="0" err="1" smtClean="0"/>
              <a:t>Кулініч</a:t>
            </a:r>
            <a:r>
              <a:rPr lang="uk-UA" dirty="0" smtClean="0"/>
              <a:t> М.О.</a:t>
            </a:r>
          </a:p>
          <a:p>
            <a:r>
              <a:rPr lang="uk-UA" dirty="0" err="1" smtClean="0"/>
              <a:t>Сахно</a:t>
            </a:r>
            <a:r>
              <a:rPr lang="uk-UA" dirty="0" smtClean="0"/>
              <a:t> Л.П.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274638"/>
            <a:ext cx="7362084" cy="1868478"/>
          </a:xfrm>
        </p:spPr>
        <p:txBody>
          <a:bodyPr>
            <a:normAutofit fontScale="90000"/>
          </a:bodyPr>
          <a:lstStyle/>
          <a:p>
            <a:r>
              <a:rPr lang="uk-UA" sz="4400" dirty="0" err="1" smtClean="0"/>
              <a:t>Методоб’єднання</a:t>
            </a:r>
            <a:r>
              <a:rPr lang="uk-UA" sz="4400" dirty="0" smtClean="0"/>
              <a:t> класних керівників працювало над проблемою:</a:t>
            </a:r>
            <a:r>
              <a:rPr lang="ru-RU" sz="4400" dirty="0" smtClean="0"/>
              <a:t/>
            </a:r>
            <a:br>
              <a:rPr lang="ru-RU" sz="44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143116"/>
            <a:ext cx="7862150" cy="3714776"/>
          </a:xfrm>
        </p:spPr>
        <p:txBody>
          <a:bodyPr/>
          <a:lstStyle/>
          <a:p>
            <a:r>
              <a:rPr lang="uk-UA" dirty="0" smtClean="0"/>
              <a:t>«Формування професійної компетентності майбутніх медичних спеціалістів через інноваційну діяльність».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Відкриті виховні години: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«Видатні борці за незалежність України», кл. керівник групи </a:t>
            </a:r>
            <a:r>
              <a:rPr lang="uk-UA" dirty="0" err="1" smtClean="0"/>
              <a:t>ІІф</a:t>
            </a:r>
            <a:r>
              <a:rPr lang="uk-UA" dirty="0" smtClean="0"/>
              <a:t> </a:t>
            </a:r>
            <a:r>
              <a:rPr lang="uk-UA" dirty="0" err="1" smtClean="0"/>
              <a:t>Грановська</a:t>
            </a:r>
            <a:r>
              <a:rPr lang="uk-UA" dirty="0" smtClean="0"/>
              <a:t> С.О</a:t>
            </a:r>
            <a:r>
              <a:rPr lang="uk-UA" dirty="0" smtClean="0"/>
              <a:t>.</a:t>
            </a:r>
          </a:p>
          <a:p>
            <a:r>
              <a:rPr lang="uk-UA" dirty="0" smtClean="0"/>
              <a:t>«Толерантність. Позитивне значення толерантності у формуванні цілісної особистості молодої людини</a:t>
            </a:r>
            <a:r>
              <a:rPr lang="uk-UA" dirty="0" smtClean="0"/>
              <a:t>», </a:t>
            </a:r>
            <a:r>
              <a:rPr lang="uk-UA" dirty="0" smtClean="0"/>
              <a:t>кл. керівник групи 4ф Смирнова Л.М. </a:t>
            </a:r>
            <a:endParaRPr lang="uk-UA" dirty="0" smtClean="0"/>
          </a:p>
          <a:p>
            <a:r>
              <a:rPr lang="uk-UA" dirty="0" smtClean="0"/>
              <a:t>«Пізнай свій рід – побачиш свій шлях у житті», кл. керівник групи 2ф </a:t>
            </a:r>
            <a:r>
              <a:rPr lang="uk-UA" dirty="0" err="1" smtClean="0"/>
              <a:t>Малахова</a:t>
            </a:r>
            <a:r>
              <a:rPr lang="uk-UA" dirty="0" smtClean="0"/>
              <a:t> І.В.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74638"/>
            <a:ext cx="7858148" cy="179704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«Видатні борці за незалежність України», кл. керівник групи </a:t>
            </a:r>
            <a:r>
              <a:rPr lang="uk-UA" dirty="0" err="1" smtClean="0"/>
              <a:t>ІІф</a:t>
            </a:r>
            <a:r>
              <a:rPr lang="uk-UA" dirty="0" smtClean="0"/>
              <a:t> </a:t>
            </a:r>
            <a:r>
              <a:rPr lang="uk-UA" dirty="0" err="1" smtClean="0"/>
              <a:t>Грановська</a:t>
            </a:r>
            <a:r>
              <a:rPr lang="uk-UA" dirty="0" smtClean="0"/>
              <a:t> С.О.</a:t>
            </a:r>
            <a:br>
              <a:rPr lang="uk-UA" dirty="0" smtClean="0"/>
            </a:br>
            <a:endParaRPr lang="ru-RU" dirty="0"/>
          </a:p>
        </p:txBody>
      </p:sp>
      <p:pic>
        <p:nvPicPr>
          <p:cNvPr id="4" name="Содержимое 3" descr="photo_2020-02-23_10-38-1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2071678"/>
            <a:ext cx="3718662" cy="27860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6" name="Picture 2" descr="D:\Атестація\аттестація з 2015 по 2020\фото аттестація\[Originals]\photo_2020-02-23_10-37-5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3429000"/>
            <a:ext cx="4146650" cy="31067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14290"/>
            <a:ext cx="8219340" cy="257176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«Толерантність. Позитивне значення толерантності у формуванні цілісної особистості молодої людини», кл. керівник групи 4ф Смирнова Л.М. </a:t>
            </a:r>
            <a:br>
              <a:rPr lang="uk-UA" dirty="0" smtClean="0"/>
            </a:br>
            <a:endParaRPr lang="ru-RU" dirty="0"/>
          </a:p>
        </p:txBody>
      </p:sp>
      <p:pic>
        <p:nvPicPr>
          <p:cNvPr id="4" name="Содержимое 3" descr="788-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3071810"/>
            <a:ext cx="4000497" cy="300037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050" name="Picture 2" descr="C:\Users\Admin\Desktop\методкомісія 2020\смирнова\78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2714620"/>
            <a:ext cx="2809868" cy="37464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90712" cy="136841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«Пізнай свій рід – побачиш свій шлях у житті», кл. керівник групи 2ф </a:t>
            </a:r>
            <a:r>
              <a:rPr lang="uk-UA" dirty="0" err="1" smtClean="0"/>
              <a:t>Малахова</a:t>
            </a:r>
            <a:r>
              <a:rPr lang="uk-UA" dirty="0" smtClean="0"/>
              <a:t> І.В. </a:t>
            </a:r>
            <a:endParaRPr lang="ru-RU" dirty="0"/>
          </a:p>
        </p:txBody>
      </p:sp>
      <p:pic>
        <p:nvPicPr>
          <p:cNvPr id="3074" name="Picture 2" descr="D:\Атестація\аттестація з 2015 по 2020\фото аттестація\[Originals]\photo_2020-02-25_16-26-5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643182"/>
            <a:ext cx="4182807" cy="313382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075" name="Picture 3" descr="D:\Атестація\аттестація з 2015 по 2020\фото аттестація\[Originals]\photo_2020-02-25_16-25-0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1928802"/>
            <a:ext cx="3000396" cy="400471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Доповіді: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«Формування мовленнєвого етикету і культури спілкування студентів», кл. керівник групи 1м/с </a:t>
            </a:r>
            <a:r>
              <a:rPr lang="uk-UA" dirty="0" err="1" smtClean="0"/>
              <a:t>Гайван</a:t>
            </a:r>
            <a:r>
              <a:rPr lang="uk-UA" dirty="0" smtClean="0"/>
              <a:t> В.В. (листопад)</a:t>
            </a:r>
            <a:endParaRPr lang="ru-RU" dirty="0" smtClean="0"/>
          </a:p>
          <a:p>
            <a:pPr lvl="0"/>
            <a:r>
              <a:rPr lang="uk-UA" dirty="0" smtClean="0"/>
              <a:t>«Впровадження системи національно-патріотичного виховання на уроках ФЗК та в позаурочний час», кл. керівник групи 3ф Паламарчук І.В. (грудень)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</TotalTime>
  <Words>415</Words>
  <PresentationFormat>Экран (4:3)</PresentationFormat>
  <Paragraphs>42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Звіт методичної комісії класних керівників </vt:lpstr>
      <vt:lpstr>Склад методкомісії :</vt:lpstr>
      <vt:lpstr>Склад методкомісії :</vt:lpstr>
      <vt:lpstr>Методоб’єднання класних керівників працювало над проблемою: </vt:lpstr>
      <vt:lpstr>Відкриті виховні години:</vt:lpstr>
      <vt:lpstr>«Видатні борці за незалежність України», кл. керівник групи ІІф Грановська С.О. </vt:lpstr>
      <vt:lpstr>«Толерантність. Позитивне значення толерантності у формуванні цілісної особистості молодої людини», кл. керівник групи 4ф Смирнова Л.М.  </vt:lpstr>
      <vt:lpstr>«Пізнай свій рід – побачиш свій шлях у житті», кл. керівник групи 2ф Малахова І.В. </vt:lpstr>
      <vt:lpstr>Доповіді:</vt:lpstr>
      <vt:lpstr>Доповіді:</vt:lpstr>
      <vt:lpstr>Методичні розробки:</vt:lpstr>
      <vt:lpstr>Методичні розробки:</vt:lpstr>
      <vt:lpstr>Дякую за увагу!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Звіт методичної комісії класних керівників </dc:title>
  <dc:creator>Admin</dc:creator>
  <cp:lastModifiedBy>Пользователь Windows</cp:lastModifiedBy>
  <cp:revision>13</cp:revision>
  <dcterms:created xsi:type="dcterms:W3CDTF">2020-07-02T11:46:02Z</dcterms:created>
  <dcterms:modified xsi:type="dcterms:W3CDTF">2020-07-02T12:14:42Z</dcterms:modified>
</cp:coreProperties>
</file>